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000EA-B271-4CF9-8683-5E81C1D570AA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FA842-1BA6-4AFB-A228-8B2B1CC16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A842-1BA6-4AFB-A228-8B2B1CC160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178390C-08D2-4F27-9344-91B7428007A6}" type="datetimeFigureOut">
              <a:rPr lang="en-US" smtClean="0"/>
              <a:pPr/>
              <a:t>10/28/2013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A26DEE4-3348-494E-A7CB-9753546E8A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Egypt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Slideshow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sphinx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figure of an imaginary creature with the head of a man and the body of a lion</a:t>
            </a:r>
            <a:endParaRPr lang="en-US" sz="3200" dirty="0"/>
          </a:p>
        </p:txBody>
      </p:sp>
      <p:pic>
        <p:nvPicPr>
          <p:cNvPr id="5" name="Picture Placeholder 4" descr="egyptians-build-sphinx-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071" b="1607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hieroglyphics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system of writing that uses small pictures to represent sounds or words</a:t>
            </a:r>
            <a:endParaRPr lang="en-US" sz="4000" dirty="0"/>
          </a:p>
        </p:txBody>
      </p:sp>
      <p:pic>
        <p:nvPicPr>
          <p:cNvPr id="5" name="Picture Placeholder 4" descr="hier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632756"/>
            <a:ext cx="5257800" cy="3926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papyrus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long-lasting, paper-like material made from reeds; used to write on</a:t>
            </a:r>
            <a:endParaRPr lang="en-US" sz="3200" dirty="0"/>
          </a:p>
        </p:txBody>
      </p:sp>
      <p:pic>
        <p:nvPicPr>
          <p:cNvPr id="5" name="Picture Placeholder 4" descr="papyrus_l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838200"/>
            <a:ext cx="2490758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cataracts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rapids along a river</a:t>
            </a:r>
            <a:endParaRPr lang="en-US" sz="4800" dirty="0"/>
          </a:p>
        </p:txBody>
      </p:sp>
      <p:pic>
        <p:nvPicPr>
          <p:cNvPr id="7" name="Picture Placeholder 6" descr="egypt_nile_catarac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161" b="1116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ivory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white material made from tusks of elephants</a:t>
            </a:r>
            <a:endParaRPr lang="en-US" sz="3200" dirty="0"/>
          </a:p>
        </p:txBody>
      </p:sp>
      <p:pic>
        <p:nvPicPr>
          <p:cNvPr id="9" name="Picture Placeholder 8" descr="ivor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071" b="1607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pharaoh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name for a powerful ruler</a:t>
            </a:r>
            <a:endParaRPr lang="en-US" sz="4400" dirty="0"/>
          </a:p>
        </p:txBody>
      </p:sp>
      <p:pic>
        <p:nvPicPr>
          <p:cNvPr id="7" name="Picture Placeholder 6" descr="220px-Pharaoh_svg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581400" y="228600"/>
            <a:ext cx="2095500" cy="40671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trade network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system of people in different lands who swap goods back and forth</a:t>
            </a:r>
            <a:endParaRPr lang="en-US" sz="2800" dirty="0"/>
          </a:p>
        </p:txBody>
      </p:sp>
      <p:pic>
        <p:nvPicPr>
          <p:cNvPr id="5" name="Picture Placeholder 4" descr="trad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89925"/>
            <a:ext cx="3810000" cy="365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ebony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hard, durable black wood</a:t>
            </a:r>
            <a:endParaRPr lang="en-US" sz="4400" dirty="0"/>
          </a:p>
        </p:txBody>
      </p:sp>
      <p:pic>
        <p:nvPicPr>
          <p:cNvPr id="5" name="Picture Placeholder 4" descr="125_ebony_wood_brown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4554" b="2455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dynasty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line of rulers from a single family that holds power for a </a:t>
            </a:r>
            <a:r>
              <a:rPr lang="en-US" sz="3000" dirty="0" smtClean="0"/>
              <a:t>long time</a:t>
            </a:r>
            <a:endParaRPr lang="en-US" sz="3000" dirty="0"/>
          </a:p>
        </p:txBody>
      </p:sp>
      <p:pic>
        <p:nvPicPr>
          <p:cNvPr id="5" name="Picture Placeholder 4" descr="18thDynastyFamilyTree_wide_pgsize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28600"/>
            <a:ext cx="5791200" cy="4473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afterlife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life after death</a:t>
            </a:r>
            <a:endParaRPr lang="en-US" sz="4800" dirty="0"/>
          </a:p>
        </p:txBody>
      </p:sp>
      <p:pic>
        <p:nvPicPr>
          <p:cNvPr id="5" name="Picture Placeholder 4" descr="afterlif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01487"/>
            <a:ext cx="3962400" cy="41103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mummy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specially treated body wrapped in cloth for preservation</a:t>
            </a:r>
            <a:endParaRPr lang="en-US" sz="2800" dirty="0"/>
          </a:p>
        </p:txBody>
      </p:sp>
      <p:pic>
        <p:nvPicPr>
          <p:cNvPr id="5" name="Picture Placeholder 4" descr="egyptian-mumm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04" b="100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</TotalTime>
  <Words>116</Words>
  <Application>Microsoft Office PowerPoint</Application>
  <PresentationFormat>On-screen Show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Ancient Egypt</vt:lpstr>
      <vt:lpstr>cataracts</vt:lpstr>
      <vt:lpstr>ivory</vt:lpstr>
      <vt:lpstr>pharaoh</vt:lpstr>
      <vt:lpstr>trade network</vt:lpstr>
      <vt:lpstr>ebony</vt:lpstr>
      <vt:lpstr>dynasty</vt:lpstr>
      <vt:lpstr>afterlife</vt:lpstr>
      <vt:lpstr>mummy</vt:lpstr>
      <vt:lpstr>sphinx</vt:lpstr>
      <vt:lpstr>hieroglyphics</vt:lpstr>
      <vt:lpstr>papyrus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Egypt</dc:title>
  <dc:creator>kjames</dc:creator>
  <cp:lastModifiedBy>pboayue</cp:lastModifiedBy>
  <cp:revision>4</cp:revision>
  <dcterms:created xsi:type="dcterms:W3CDTF">2011-10-31T19:48:59Z</dcterms:created>
  <dcterms:modified xsi:type="dcterms:W3CDTF">2013-10-28T14:43:06Z</dcterms:modified>
</cp:coreProperties>
</file>