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59" r:id="rId4"/>
    <p:sldId id="257" r:id="rId5"/>
    <p:sldId id="261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33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6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614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278656-E195-4EE0-9742-71FA10C8F61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CDB785-C604-4FF4-AFEB-8AF38BED7FB0}" type="slidenum">
              <a:rPr lang="en-US"/>
              <a:pPr/>
              <a:t>1</a:t>
            </a:fld>
            <a:endParaRPr lang="en-US"/>
          </a:p>
        </p:txBody>
      </p:sp>
      <p:sp>
        <p:nvSpPr>
          <p:cNvPr id="71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9525" y="1600200"/>
            <a:ext cx="7085013" cy="1066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9525" y="2819400"/>
            <a:ext cx="5256213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FC2E037-1197-4E8C-AD54-B36BA4FDA2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ECE113-8797-419A-9159-8616E96204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4475" y="685800"/>
            <a:ext cx="1771650" cy="5440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9525" y="685800"/>
            <a:ext cx="5162550" cy="5440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687069-63F5-446A-AE87-0D9D2DB883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B466DB-57F3-4767-853A-F8707ACD0C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E16551-A5EC-48C7-9649-F5391047C6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95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846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A1743F-F379-4FB5-BFB8-08A95B0FAA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C466D3-A9F9-4EFD-80F1-C1228ED9F9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4996DB-7CE1-4F90-BE74-CEDF05ABA3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46D1ED-8495-4E64-B430-D83F6458A9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2F78E2-A791-4C10-99A9-868A31EC3F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8AC237-633E-4F5E-96B0-454DF51E0C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9525" y="685800"/>
            <a:ext cx="70866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9525" y="1600200"/>
            <a:ext cx="5257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9375"/>
            <a:ext cx="2895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0BDECD5E-2D92-4BE6-B12A-63F79F7AAAD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Empires in the Middle East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Persian Empire</a:t>
            </a:r>
          </a:p>
        </p:txBody>
      </p:sp>
      <p:pic>
        <p:nvPicPr>
          <p:cNvPr id="39941" name="Picture 5" descr="ACHAEMENIAN (PERSIAN) EMPIRE MA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065338"/>
            <a:ext cx="7629525" cy="42783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Hellenistic Empire</a:t>
            </a:r>
          </a:p>
        </p:txBody>
      </p:sp>
      <p:pic>
        <p:nvPicPr>
          <p:cNvPr id="40965" name="Picture 5" descr="300b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133600"/>
            <a:ext cx="7620000" cy="42306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3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Roman Empire</a:t>
            </a:r>
          </a:p>
        </p:txBody>
      </p:sp>
      <p:pic>
        <p:nvPicPr>
          <p:cNvPr id="36869" name="Picture 5" descr="Roman_Empire_Ma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057400"/>
            <a:ext cx="7620000" cy="4305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Byzantine Empire</a:t>
            </a:r>
          </a:p>
        </p:txBody>
      </p:sp>
      <p:pic>
        <p:nvPicPr>
          <p:cNvPr id="44037" name="Picture 5" descr="KISH_07_14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057400"/>
            <a:ext cx="7610475" cy="42767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Abbasid Empire</a:t>
            </a:r>
          </a:p>
        </p:txBody>
      </p:sp>
      <p:pic>
        <p:nvPicPr>
          <p:cNvPr id="43013" name="Picture 5" descr="AbbasidCalipha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133600"/>
            <a:ext cx="7620000" cy="41814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Umayyad Empire</a:t>
            </a:r>
          </a:p>
        </p:txBody>
      </p:sp>
      <p:pic>
        <p:nvPicPr>
          <p:cNvPr id="45061" name="Picture 5" descr="MAP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057400"/>
            <a:ext cx="7620000" cy="4286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Ottoman Empire</a:t>
            </a:r>
          </a:p>
        </p:txBody>
      </p:sp>
      <p:pic>
        <p:nvPicPr>
          <p:cNvPr id="46085" name="Picture 5" descr="ottomanma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133600"/>
            <a:ext cx="7620000" cy="4200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ck of books design template">
  <a:themeElements>
    <a:clrScheme name="Stack of books desig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ck of books design template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ck of books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 of books desig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 of books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 of books desig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 of books desig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 of books desig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Stack of books design template</Template>
  <TotalTime>259</TotalTime>
  <Words>27</Words>
  <Application>Microsoft Office PowerPoint</Application>
  <PresentationFormat>On-screen Show (4:3)</PresentationFormat>
  <Paragraphs>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Century Gothic</vt:lpstr>
      <vt:lpstr>Stack of books design template</vt:lpstr>
      <vt:lpstr>Empires in the Middle East</vt:lpstr>
      <vt:lpstr>The Persian Empire</vt:lpstr>
      <vt:lpstr>The Hellenistic Empire</vt:lpstr>
      <vt:lpstr>The Roman Empire</vt:lpstr>
      <vt:lpstr>The Byzantine Empire</vt:lpstr>
      <vt:lpstr>The Abbasid Empire</vt:lpstr>
      <vt:lpstr>The Umayyad Empire</vt:lpstr>
      <vt:lpstr>The Ottoman Empire</vt:lpstr>
    </vt:vector>
  </TitlesOfParts>
  <Manager/>
  <Company>WCPSS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Verbs</dc:title>
  <dc:subject/>
  <dc:creator>WCPSS</dc:creator>
  <cp:keywords/>
  <dc:description/>
  <cp:lastModifiedBy>pboayue</cp:lastModifiedBy>
  <cp:revision>14</cp:revision>
  <dcterms:created xsi:type="dcterms:W3CDTF">2007-04-20T11:50:22Z</dcterms:created>
  <dcterms:modified xsi:type="dcterms:W3CDTF">2014-02-18T23:59:20Z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TC011594401033</vt:lpwstr>
  </property>
</Properties>
</file>