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6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46D9F-6353-47BA-AB3A-32E8DA27F706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4A482-A2FF-4594-AAC7-BE73DD4CB8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46D9F-6353-47BA-AB3A-32E8DA27F706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4A482-A2FF-4594-AAC7-BE73DD4CB8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46D9F-6353-47BA-AB3A-32E8DA27F706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4A482-A2FF-4594-AAC7-BE73DD4CB8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46D9F-6353-47BA-AB3A-32E8DA27F706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4A482-A2FF-4594-AAC7-BE73DD4CB8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46D9F-6353-47BA-AB3A-32E8DA27F706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4A482-A2FF-4594-AAC7-BE73DD4CB8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46D9F-6353-47BA-AB3A-32E8DA27F706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4A482-A2FF-4594-AAC7-BE73DD4CB8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46D9F-6353-47BA-AB3A-32E8DA27F706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4A482-A2FF-4594-AAC7-BE73DD4CB8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46D9F-6353-47BA-AB3A-32E8DA27F706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4A482-A2FF-4594-AAC7-BE73DD4CB8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46D9F-6353-47BA-AB3A-32E8DA27F706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4A482-A2FF-4594-AAC7-BE73DD4CB8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46D9F-6353-47BA-AB3A-32E8DA27F706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4A482-A2FF-4594-AAC7-BE73DD4CB8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46D9F-6353-47BA-AB3A-32E8DA27F706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4A482-A2FF-4594-AAC7-BE73DD4CB8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46D9F-6353-47BA-AB3A-32E8DA27F706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4A482-A2FF-4594-AAC7-BE73DD4CB8F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381000" y="228600"/>
            <a:ext cx="8382000" cy="27432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latin typeface="Perpetua Titling MT" pitchFamily="18" charset="0"/>
              </a:rPr>
              <a:t>Types  of Government</a:t>
            </a:r>
            <a:endParaRPr lang="en-US" sz="6600" b="1" dirty="0">
              <a:latin typeface="Perpetua Titling MT" pitchFamily="18" charset="0"/>
            </a:endParaRPr>
          </a:p>
        </p:txBody>
      </p:sp>
      <p:sp>
        <p:nvSpPr>
          <p:cNvPr id="5" name="Vertical Scroll 4"/>
          <p:cNvSpPr/>
          <p:nvPr/>
        </p:nvSpPr>
        <p:spPr>
          <a:xfrm>
            <a:off x="762000" y="3048000"/>
            <a:ext cx="2362200" cy="990600"/>
          </a:xfrm>
          <a:prstGeom prst="vertic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Democracy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6" name="Vertical Scroll 5"/>
          <p:cNvSpPr/>
          <p:nvPr/>
        </p:nvSpPr>
        <p:spPr>
          <a:xfrm>
            <a:off x="914400" y="5562600"/>
            <a:ext cx="7162800" cy="1143000"/>
          </a:xfrm>
          <a:prstGeom prst="verticalScroll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sp>
        <p:nvSpPr>
          <p:cNvPr id="7" name="Vertical Scroll 6"/>
          <p:cNvSpPr/>
          <p:nvPr/>
        </p:nvSpPr>
        <p:spPr>
          <a:xfrm>
            <a:off x="3429000" y="3048000"/>
            <a:ext cx="2362200" cy="990600"/>
          </a:xfrm>
          <a:prstGeom prst="vertic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Oligarchy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8" name="Vertical Scroll 7"/>
          <p:cNvSpPr/>
          <p:nvPr/>
        </p:nvSpPr>
        <p:spPr>
          <a:xfrm>
            <a:off x="1600200" y="4343400"/>
            <a:ext cx="2362200" cy="990600"/>
          </a:xfrm>
          <a:prstGeom prst="vertic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Monarchy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9" name="Vertical Scroll 8"/>
          <p:cNvSpPr/>
          <p:nvPr/>
        </p:nvSpPr>
        <p:spPr>
          <a:xfrm>
            <a:off x="6019800" y="3048000"/>
            <a:ext cx="2514600" cy="990600"/>
          </a:xfrm>
          <a:prstGeom prst="vertic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Dictatorship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0" name="Vertical Scroll 9"/>
          <p:cNvSpPr/>
          <p:nvPr/>
        </p:nvSpPr>
        <p:spPr>
          <a:xfrm>
            <a:off x="5486400" y="4343400"/>
            <a:ext cx="2438400" cy="990600"/>
          </a:xfrm>
          <a:prstGeom prst="vertic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Anarchy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19200" y="5791200"/>
            <a:ext cx="1981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Rule by Many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905000" y="6248400"/>
            <a:ext cx="1981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Rule by One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638800" y="6248400"/>
            <a:ext cx="1981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Rule by None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572000" y="5791200"/>
            <a:ext cx="1981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Rule by a Few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1447800" y="3810000"/>
            <a:ext cx="0" cy="21336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3581400" y="5105400"/>
            <a:ext cx="0" cy="12954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4648200" y="3886200"/>
            <a:ext cx="0" cy="21336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6781800" y="5029200"/>
            <a:ext cx="0" cy="12954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3276600" y="3733800"/>
            <a:ext cx="3048000" cy="25908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rved Up Ribbon 1"/>
          <p:cNvSpPr/>
          <p:nvPr/>
        </p:nvSpPr>
        <p:spPr>
          <a:xfrm>
            <a:off x="152400" y="457200"/>
            <a:ext cx="8610600" cy="1600200"/>
          </a:xfrm>
          <a:prstGeom prst="ellipse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Two Types of Democracy</a:t>
            </a:r>
            <a:endParaRPr lang="en-US" sz="3600" dirty="0"/>
          </a:p>
        </p:txBody>
      </p:sp>
      <p:sp>
        <p:nvSpPr>
          <p:cNvPr id="6" name="Vertical Scroll 5"/>
          <p:cNvSpPr/>
          <p:nvPr/>
        </p:nvSpPr>
        <p:spPr>
          <a:xfrm>
            <a:off x="0" y="2209800"/>
            <a:ext cx="3352800" cy="32766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en-US" dirty="0" smtClean="0"/>
              <a:t>All citizens participate</a:t>
            </a:r>
          </a:p>
          <a:p>
            <a:pPr algn="ctr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No representatives –citizens vote on issues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dirty="0" smtClean="0"/>
              <a:t>Example – Ancient  </a:t>
            </a:r>
          </a:p>
          <a:p>
            <a:pPr algn="ctr"/>
            <a:r>
              <a:rPr lang="en-US" dirty="0"/>
              <a:t> </a:t>
            </a:r>
            <a:r>
              <a:rPr lang="en-US" dirty="0" smtClean="0"/>
              <a:t>                Athens</a:t>
            </a:r>
            <a:endParaRPr lang="en-US" dirty="0"/>
          </a:p>
        </p:txBody>
      </p:sp>
      <p:sp>
        <p:nvSpPr>
          <p:cNvPr id="7" name="Vertical Scroll 6"/>
          <p:cNvSpPr/>
          <p:nvPr/>
        </p:nvSpPr>
        <p:spPr>
          <a:xfrm>
            <a:off x="4876800" y="2209800"/>
            <a:ext cx="3886200" cy="32766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endParaRPr lang="en-US" dirty="0" smtClean="0"/>
          </a:p>
          <a:p>
            <a:pPr algn="ctr">
              <a:buFont typeface="Arial" pitchFamily="34" charset="0"/>
              <a:buChar char="•"/>
            </a:pPr>
            <a:endParaRPr lang="en-US" dirty="0"/>
          </a:p>
          <a:p>
            <a:pPr algn="ctr">
              <a:buFont typeface="Arial" pitchFamily="34" charset="0"/>
              <a:buChar char="•"/>
            </a:pPr>
            <a:r>
              <a:rPr lang="en-US" dirty="0" smtClean="0"/>
              <a:t>All citizens participate</a:t>
            </a:r>
          </a:p>
          <a:p>
            <a:pPr algn="ctr">
              <a:buFont typeface="Arial" pitchFamily="34" charset="0"/>
              <a:buChar char="•"/>
            </a:pPr>
            <a:r>
              <a:rPr lang="en-US" dirty="0" smtClean="0"/>
              <a:t> People elect representatives who vote on the issues</a:t>
            </a:r>
          </a:p>
          <a:p>
            <a:pPr algn="ctr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Representatives answer to the people and usually must follow a constitution</a:t>
            </a:r>
          </a:p>
          <a:p>
            <a:pPr algn="ctr">
              <a:buFont typeface="Arial" pitchFamily="34" charset="0"/>
              <a:buChar char="•"/>
            </a:pPr>
            <a:endParaRPr lang="en-US" dirty="0"/>
          </a:p>
          <a:p>
            <a:pPr algn="ctr">
              <a:buFont typeface="Arial" pitchFamily="34" charset="0"/>
              <a:buChar char="•"/>
            </a:pPr>
            <a:r>
              <a:rPr lang="en-US" dirty="0" smtClean="0"/>
              <a:t> Example - USA</a:t>
            </a:r>
          </a:p>
          <a:p>
            <a:pPr algn="ctr">
              <a:buFont typeface="Arial" pitchFamily="34" charset="0"/>
              <a:buChar char="•"/>
            </a:pPr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990600" y="2286000"/>
            <a:ext cx="1752600" cy="3048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DIRECT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6172200" y="2286000"/>
            <a:ext cx="1981200" cy="3048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REPRESENTATIVE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762000" y="5715000"/>
            <a:ext cx="75438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Democracy is any type of government where power is held by all citizens.</a:t>
            </a:r>
            <a:endParaRPr lang="en-US" dirty="0"/>
          </a:p>
        </p:txBody>
      </p:sp>
      <p:pic>
        <p:nvPicPr>
          <p:cNvPr id="3074" name="Picture 2" descr="https://encrypted-tbn2.gstatic.com/images?q=tbn:ANd9GcS3aXGC_mCj6SC6qy1FyPyahJsPK9QiQecnlbJivStxjDfczWDQ8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2667000"/>
            <a:ext cx="2247900" cy="14904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rved Up Ribbon 1"/>
          <p:cNvSpPr/>
          <p:nvPr/>
        </p:nvSpPr>
        <p:spPr>
          <a:xfrm>
            <a:off x="228600" y="0"/>
            <a:ext cx="8458200" cy="1371600"/>
          </a:xfrm>
          <a:prstGeom prst="ellipse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Oligarchy</a:t>
            </a:r>
            <a:endParaRPr lang="en-US" sz="5400" dirty="0"/>
          </a:p>
        </p:txBody>
      </p:sp>
      <p:sp>
        <p:nvSpPr>
          <p:cNvPr id="3" name="Rounded Rectangle 2"/>
          <p:cNvSpPr/>
          <p:nvPr/>
        </p:nvSpPr>
        <p:spPr>
          <a:xfrm>
            <a:off x="762000" y="1447800"/>
            <a:ext cx="73914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An oligarchy is any society ruled by a small group of people. There are several different types of oligarchies, but the two most common are:</a:t>
            </a:r>
          </a:p>
        </p:txBody>
      </p:sp>
      <p:sp>
        <p:nvSpPr>
          <p:cNvPr id="4" name="Vertical Scroll 3"/>
          <p:cNvSpPr/>
          <p:nvPr/>
        </p:nvSpPr>
        <p:spPr>
          <a:xfrm>
            <a:off x="990600" y="2667000"/>
            <a:ext cx="3352800" cy="32766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endParaRPr lang="en-US" dirty="0" smtClean="0"/>
          </a:p>
          <a:p>
            <a:pPr algn="ctr"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rule by a  small group </a:t>
            </a:r>
          </a:p>
          <a:p>
            <a:r>
              <a:rPr lang="en-US" dirty="0"/>
              <a:t> </a:t>
            </a:r>
            <a:r>
              <a:rPr lang="en-US" dirty="0" smtClean="0"/>
              <a:t>  of wealthy and well </a:t>
            </a:r>
          </a:p>
          <a:p>
            <a:r>
              <a:rPr lang="en-US" dirty="0" smtClean="0"/>
              <a:t>   educated citizens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power is usually passed </a:t>
            </a:r>
          </a:p>
          <a:p>
            <a:r>
              <a:rPr lang="en-US" dirty="0"/>
              <a:t> </a:t>
            </a:r>
            <a:r>
              <a:rPr lang="en-US" dirty="0" smtClean="0"/>
              <a:t>  down within certain     </a:t>
            </a:r>
          </a:p>
          <a:p>
            <a:r>
              <a:rPr lang="en-US" dirty="0"/>
              <a:t> </a:t>
            </a:r>
            <a:r>
              <a:rPr lang="en-US" dirty="0" smtClean="0"/>
              <a:t>  families</a:t>
            </a:r>
          </a:p>
          <a:p>
            <a:endParaRPr lang="en-US" dirty="0"/>
          </a:p>
          <a:p>
            <a:r>
              <a:rPr lang="en-US" dirty="0" smtClean="0"/>
              <a:t>Example – Medieval 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Europe</a:t>
            </a:r>
          </a:p>
          <a:p>
            <a:endParaRPr lang="en-US" dirty="0"/>
          </a:p>
          <a:p>
            <a:pPr algn="ctr">
              <a:buFont typeface="Arial" pitchFamily="34" charset="0"/>
              <a:buChar char="•"/>
            </a:pPr>
            <a:endParaRPr lang="en-US" dirty="0"/>
          </a:p>
          <a:p>
            <a:pPr algn="ctr">
              <a:buFont typeface="Arial" pitchFamily="34" charset="0"/>
              <a:buChar char="•"/>
            </a:pPr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5" name="Vertical Scroll 4"/>
          <p:cNvSpPr/>
          <p:nvPr/>
        </p:nvSpPr>
        <p:spPr>
          <a:xfrm>
            <a:off x="4343400" y="2667000"/>
            <a:ext cx="3352800" cy="32766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rule by a group of  </a:t>
            </a:r>
          </a:p>
          <a:p>
            <a:r>
              <a:rPr lang="en-US" dirty="0"/>
              <a:t> </a:t>
            </a:r>
            <a:r>
              <a:rPr lang="en-US" dirty="0" smtClean="0"/>
              <a:t>  religious leaders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religious law is used to </a:t>
            </a:r>
          </a:p>
          <a:p>
            <a:r>
              <a:rPr lang="en-US" dirty="0"/>
              <a:t> </a:t>
            </a:r>
            <a:r>
              <a:rPr lang="en-US" dirty="0" smtClean="0"/>
              <a:t>  govern</a:t>
            </a:r>
          </a:p>
          <a:p>
            <a:pPr algn="ctr">
              <a:buFont typeface="Arial" pitchFamily="34" charset="0"/>
              <a:buChar char="•"/>
            </a:pPr>
            <a:endParaRPr lang="en-US" dirty="0" smtClean="0"/>
          </a:p>
          <a:p>
            <a:r>
              <a:rPr lang="en-US" dirty="0" smtClean="0"/>
              <a:t>Example – the </a:t>
            </a:r>
            <a:r>
              <a:rPr lang="en-US" dirty="0"/>
              <a:t>I</a:t>
            </a:r>
            <a:r>
              <a:rPr lang="en-US" dirty="0" smtClean="0"/>
              <a:t>slamic  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Republic of Iran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905000" y="2667000"/>
            <a:ext cx="1752600" cy="3048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Aristocracy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257800" y="2667000"/>
            <a:ext cx="1752600" cy="3048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Theocracy</a:t>
            </a:r>
            <a:endParaRPr lang="en-US" dirty="0"/>
          </a:p>
        </p:txBody>
      </p:sp>
      <p:pic>
        <p:nvPicPr>
          <p:cNvPr id="2050" name="Picture 2" descr="http://jspivey.wikispaces.com/file/view/Aristocracy_--.jpg/42066347/Aristocracy_--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279136"/>
            <a:ext cx="2133600" cy="1578864"/>
          </a:xfrm>
          <a:prstGeom prst="rect">
            <a:avLst/>
          </a:prstGeom>
          <a:noFill/>
        </p:spPr>
      </p:pic>
      <p:pic>
        <p:nvPicPr>
          <p:cNvPr id="2052" name="Picture 4" descr="http://www.iran-resist.org/local/cache-vignettes/L580xH378/387701_orig-0ac5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5020528"/>
            <a:ext cx="2819400" cy="18374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rved Up Ribbon 1"/>
          <p:cNvSpPr/>
          <p:nvPr/>
        </p:nvSpPr>
        <p:spPr>
          <a:xfrm>
            <a:off x="228600" y="0"/>
            <a:ext cx="8458200" cy="1447800"/>
          </a:xfrm>
          <a:prstGeom prst="ellipse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Autocracy</a:t>
            </a:r>
            <a:endParaRPr lang="en-US" sz="5400" dirty="0"/>
          </a:p>
        </p:txBody>
      </p:sp>
      <p:sp>
        <p:nvSpPr>
          <p:cNvPr id="3" name="Rounded Rectangle 2"/>
          <p:cNvSpPr/>
          <p:nvPr/>
        </p:nvSpPr>
        <p:spPr>
          <a:xfrm>
            <a:off x="685800" y="1524000"/>
            <a:ext cx="73914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An autocracy is any society ruled by a one person. </a:t>
            </a:r>
          </a:p>
          <a:p>
            <a:pPr algn="ctr"/>
            <a:r>
              <a:rPr lang="en-US" sz="2400" dirty="0" smtClean="0"/>
              <a:t>The two most common forms of autocracy are:</a:t>
            </a:r>
          </a:p>
        </p:txBody>
      </p:sp>
      <p:sp>
        <p:nvSpPr>
          <p:cNvPr id="4" name="Vertical Scroll 3"/>
          <p:cNvSpPr/>
          <p:nvPr/>
        </p:nvSpPr>
        <p:spPr>
          <a:xfrm>
            <a:off x="914400" y="2667000"/>
            <a:ext cx="3352800" cy="32766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endParaRPr lang="en-US" dirty="0" smtClean="0"/>
          </a:p>
          <a:p>
            <a:pPr algn="ctr"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power is taken by force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dictators have total </a:t>
            </a:r>
          </a:p>
          <a:p>
            <a:r>
              <a:rPr lang="en-US" dirty="0" smtClean="0"/>
              <a:t>   control over the lives </a:t>
            </a:r>
          </a:p>
          <a:p>
            <a:r>
              <a:rPr lang="en-US" dirty="0" smtClean="0"/>
              <a:t>   of the people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people have few rights</a:t>
            </a:r>
          </a:p>
          <a:p>
            <a:endParaRPr lang="en-US" dirty="0"/>
          </a:p>
          <a:p>
            <a:r>
              <a:rPr lang="en-US" dirty="0" smtClean="0"/>
              <a:t>Example – Nazi Germany</a:t>
            </a:r>
          </a:p>
          <a:p>
            <a:endParaRPr lang="en-US" dirty="0"/>
          </a:p>
          <a:p>
            <a:pPr algn="ctr">
              <a:buFont typeface="Arial" pitchFamily="34" charset="0"/>
              <a:buChar char="•"/>
            </a:pPr>
            <a:endParaRPr lang="en-US" dirty="0"/>
          </a:p>
          <a:p>
            <a:pPr algn="ctr">
              <a:buFont typeface="Arial" pitchFamily="34" charset="0"/>
              <a:buChar char="•"/>
            </a:pPr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5" name="Vertical Scroll 4"/>
          <p:cNvSpPr/>
          <p:nvPr/>
        </p:nvSpPr>
        <p:spPr>
          <a:xfrm>
            <a:off x="4495800" y="2743200"/>
            <a:ext cx="3352800" cy="32766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endParaRPr lang="en-US" dirty="0" smtClean="0"/>
          </a:p>
          <a:p>
            <a:pPr algn="ctr"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en-US" sz="900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rule by kings, queens </a:t>
            </a:r>
          </a:p>
          <a:p>
            <a:r>
              <a:rPr lang="en-US" dirty="0" smtClean="0"/>
              <a:t>   and other types of   </a:t>
            </a:r>
          </a:p>
          <a:p>
            <a:r>
              <a:rPr lang="en-US" dirty="0" smtClean="0"/>
              <a:t>   royalty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power is passed down,  </a:t>
            </a:r>
          </a:p>
          <a:p>
            <a:r>
              <a:rPr lang="en-US" dirty="0" smtClean="0"/>
              <a:t>   usually from father to </a:t>
            </a:r>
          </a:p>
          <a:p>
            <a:r>
              <a:rPr lang="en-US" dirty="0" smtClean="0"/>
              <a:t>   son</a:t>
            </a:r>
          </a:p>
          <a:p>
            <a:endParaRPr lang="en-US" sz="900" dirty="0"/>
          </a:p>
          <a:p>
            <a:r>
              <a:rPr lang="en-US" dirty="0" smtClean="0"/>
              <a:t>Example – France in the </a:t>
            </a:r>
          </a:p>
          <a:p>
            <a:r>
              <a:rPr lang="en-US" dirty="0" smtClean="0"/>
              <a:t>               1600s and 1700s</a:t>
            </a:r>
          </a:p>
          <a:p>
            <a:endParaRPr lang="en-US" dirty="0"/>
          </a:p>
          <a:p>
            <a:pPr algn="ctr">
              <a:buFont typeface="Arial" pitchFamily="34" charset="0"/>
              <a:buChar char="•"/>
            </a:pPr>
            <a:endParaRPr lang="en-US" dirty="0"/>
          </a:p>
          <a:p>
            <a:pPr algn="ctr">
              <a:buFont typeface="Arial" pitchFamily="34" charset="0"/>
              <a:buChar char="•"/>
            </a:pPr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828800" y="2667000"/>
            <a:ext cx="1752600" cy="3048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Dictatorship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410200" y="2743200"/>
            <a:ext cx="1752600" cy="3048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Monarchy</a:t>
            </a:r>
            <a:endParaRPr lang="en-US" dirty="0"/>
          </a:p>
        </p:txBody>
      </p:sp>
      <p:pic>
        <p:nvPicPr>
          <p:cNvPr id="1026" name="Picture 2" descr="https://encrypted-tbn0.gstatic.com/images?q=tbn:ANd9GcSiZ9K0FPC-z3ppZ4_TTJzkAFinpkiPD96-H8-E90zfTXJt_-BKH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334000"/>
            <a:ext cx="1981200" cy="1347508"/>
          </a:xfrm>
          <a:prstGeom prst="rect">
            <a:avLst/>
          </a:prstGeom>
          <a:noFill/>
        </p:spPr>
      </p:pic>
      <p:pic>
        <p:nvPicPr>
          <p:cNvPr id="1028" name="Picture 4" descr="http://madamepickwickartblog.com/wp-content/uploads/2010/09/simon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4419600"/>
            <a:ext cx="1564339" cy="2162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rved Up Ribbon 1"/>
          <p:cNvSpPr/>
          <p:nvPr/>
        </p:nvSpPr>
        <p:spPr>
          <a:xfrm>
            <a:off x="228600" y="0"/>
            <a:ext cx="8458200" cy="1447800"/>
          </a:xfrm>
          <a:prstGeom prst="ellipse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Anarchy</a:t>
            </a:r>
            <a:endParaRPr lang="en-US" sz="5400" dirty="0"/>
          </a:p>
        </p:txBody>
      </p:sp>
      <p:sp>
        <p:nvSpPr>
          <p:cNvPr id="3" name="Rounded Rectangle 2"/>
          <p:cNvSpPr/>
          <p:nvPr/>
        </p:nvSpPr>
        <p:spPr>
          <a:xfrm>
            <a:off x="685800" y="1524000"/>
            <a:ext cx="73914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Anarchy is the absence of government. </a:t>
            </a:r>
          </a:p>
          <a:p>
            <a:pPr algn="ctr"/>
            <a:r>
              <a:rPr lang="en-US" sz="2400" dirty="0" smtClean="0"/>
              <a:t>There is no government to make or enforce laws.</a:t>
            </a:r>
          </a:p>
        </p:txBody>
      </p:sp>
      <p:pic>
        <p:nvPicPr>
          <p:cNvPr id="17414" name="Picture 6" descr="https://encrypted-tbn1.gstatic.com/images?q=tbn:ANd9GcQQPkajKqioZabNvgQinAcOcBRxMsG4YPr-av8sF_fGf34ofLas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4876800"/>
            <a:ext cx="1886724" cy="1828799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</p:pic>
      <p:pic>
        <p:nvPicPr>
          <p:cNvPr id="17410" name="Picture 2" descr="http://bristol.indymedia.org/attachments/jan2010/greek_flag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2971800"/>
            <a:ext cx="3619500" cy="2381250"/>
          </a:xfrm>
          <a:prstGeom prst="rect">
            <a:avLst/>
          </a:prstGeom>
          <a:noFill/>
        </p:spPr>
      </p:pic>
      <p:pic>
        <p:nvPicPr>
          <p:cNvPr id="17412" name="Picture 4" descr="http://t0.gstatic.com/images?q=tbn:ANd9GcR9rmag5ZRVLX1Kaeilvblw8xGr4S0ooxWVtQc7htHtujgmmG2qTzmpZzN85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05400" y="2971800"/>
            <a:ext cx="3435244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278</Words>
  <Application>Microsoft Office PowerPoint</Application>
  <PresentationFormat>On-screen Show (4:3)</PresentationFormat>
  <Paragraphs>91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cbehm</dc:creator>
  <cp:lastModifiedBy>pboayue</cp:lastModifiedBy>
  <cp:revision>32</cp:revision>
  <dcterms:created xsi:type="dcterms:W3CDTF">2012-10-02T23:02:28Z</dcterms:created>
  <dcterms:modified xsi:type="dcterms:W3CDTF">2013-11-25T16:06:06Z</dcterms:modified>
</cp:coreProperties>
</file>